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109" d="100"/>
          <a:sy n="109" d="100"/>
        </p:scale>
        <p:origin x="966" y="78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685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536831" y="50400"/>
            <a:ext cx="7482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vertellen met welke onderdelen van de ingevulde verhaalkaart ze het eens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zijn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met welke niet en waarom. 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Image result for oorlogswinter geef mij maar een boek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620" y="2292786"/>
            <a:ext cx="2162705" cy="3282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22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schrijfopdracht</a:t>
            </a:r>
          </a:p>
          <a:p>
            <a:pPr marL="352425" lvl="0" indent="-342900">
              <a:buFont typeface="Wingdings" panose="05000000000000000000" pitchFamily="2" charset="2"/>
              <a:buChar char="Ø"/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23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694" y="3380946"/>
            <a:ext cx="3380612" cy="2211409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vergelijken/uitleggen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158 t/m 159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758825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1661731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3686827"/>
            <a:ext cx="551985" cy="524036"/>
          </a:xfrm>
          <a:prstGeom prst="rect">
            <a:avLst/>
          </a:prstGeom>
        </p:spPr>
      </p:pic>
      <p:sp>
        <p:nvSpPr>
          <p:cNvPr id="13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 een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tekst halen.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  <p:pic>
        <p:nvPicPr>
          <p:cNvPr id="8" name="Picture 7" descr="Image result for oorlogswinter geef mij maar een boek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620" y="1990726"/>
            <a:ext cx="2162705" cy="3282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(blz. 160 t/m 167)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2174325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56948"/>
            <a:ext cx="491660" cy="466765"/>
          </a:xfrm>
          <a:prstGeom prst="rect">
            <a:avLst/>
          </a:prstGeom>
        </p:spPr>
      </p:pic>
      <p:sp>
        <p:nvSpPr>
          <p:cNvPr id="11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113617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880844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Beginnen met het stappenplan voor het ontwerpen van de 	achterkant van de boekomslag 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Stappenplan verder doorwerken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66" y="2398616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072719" y="2923457"/>
            <a:ext cx="3797788" cy="3043099"/>
          </a:xfrm>
          <a:prstGeom prst="rect">
            <a:avLst/>
          </a:prstGeom>
        </p:spPr>
      </p:pic>
      <p:sp>
        <p:nvSpPr>
          <p:cNvPr id="13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de voorspelling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teamwoordenboek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05" y="2917388"/>
            <a:ext cx="3863520" cy="2527301"/>
          </a:xfrm>
          <a:prstGeom prst="rect">
            <a:avLst/>
          </a:prstGeom>
        </p:spPr>
      </p:pic>
      <p:sp>
        <p:nvSpPr>
          <p:cNvPr id="13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een nieuwe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achterkant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boekomslag ontwerpen bij het boek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‘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Oorlogswinter’. </a:t>
            </a:r>
          </a:p>
        </p:txBody>
      </p:sp>
      <p:sp>
        <p:nvSpPr>
          <p:cNvPr id="14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  <p:pic>
        <p:nvPicPr>
          <p:cNvPr id="8" name="Picture 7" descr="Image result for oorlogswinter geef mij maar een boek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620" y="2292785"/>
            <a:ext cx="2162705" cy="3282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449388"/>
            <a:ext cx="10799388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 afmaken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Nieuwe achterkant van de boekomslag ontwerpen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Zijkant van een kaft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Overleg hoe jullie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omslag gaan presenteren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Omslag presenteren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732382" y="90604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822637" y="1697922"/>
            <a:ext cx="3215664" cy="257665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70" y="2313521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95" y="4094615"/>
            <a:ext cx="551985" cy="524036"/>
          </a:xfrm>
          <a:prstGeom prst="rect">
            <a:avLst/>
          </a:prstGeom>
        </p:spPr>
      </p:pic>
      <p:sp>
        <p:nvSpPr>
          <p:cNvPr id="11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94" y="532740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teamwoordenboek en teamboekjes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de voorspelling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762" y="2307038"/>
            <a:ext cx="5521568" cy="342235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5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bevlieging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triomfantelijk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geldingsdrang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 hazenslaapje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compagnie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decadent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8" y="1449388"/>
            <a:ext cx="705522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Studiewijzer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‘woord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betekenis’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6247" y="3622321"/>
            <a:ext cx="1838913" cy="259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56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67885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blz. 139 t/m 145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295" y="4411361"/>
            <a:ext cx="2423410" cy="2159204"/>
          </a:xfrm>
          <a:prstGeom prst="rect">
            <a:avLst/>
          </a:prstGeom>
        </p:spPr>
      </p:pic>
      <p:sp>
        <p:nvSpPr>
          <p:cNvPr id="21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  <p:sp>
        <p:nvSpPr>
          <p:cNvPr id="20" name="Tekstvak 16"/>
          <p:cNvSpPr txBox="1"/>
          <p:nvPr/>
        </p:nvSpPr>
        <p:spPr>
          <a:xfrm>
            <a:off x="653003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sp>
        <p:nvSpPr>
          <p:cNvPr id="22" name="Tekstvak 12"/>
          <p:cNvSpPr txBox="1"/>
          <p:nvPr/>
        </p:nvSpPr>
        <p:spPr>
          <a:xfrm>
            <a:off x="6530038" y="1458636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 en 	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144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145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3586431"/>
            <a:ext cx="551985" cy="524036"/>
          </a:xfrm>
          <a:prstGeom prst="rect">
            <a:avLst/>
          </a:prstGeom>
        </p:spPr>
      </p:pic>
      <p:pic>
        <p:nvPicPr>
          <p:cNvPr id="24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037" y="2337241"/>
            <a:ext cx="551985" cy="524036"/>
          </a:xfrm>
          <a:prstGeom prst="rect">
            <a:avLst/>
          </a:prstGeom>
        </p:spPr>
      </p:pic>
      <p:pic>
        <p:nvPicPr>
          <p:cNvPr id="25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037" y="4411361"/>
            <a:ext cx="551985" cy="524036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6" y="205426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167" y="2698991"/>
            <a:ext cx="3678095" cy="2406008"/>
          </a:xfrm>
          <a:prstGeom prst="rect">
            <a:avLst/>
          </a:prstGeom>
        </p:spPr>
      </p:pic>
      <p:sp>
        <p:nvSpPr>
          <p:cNvPr id="8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 een verhaalkaart invullen over het boek ‘Oorlogswinter’</a:t>
            </a:r>
          </a:p>
        </p:txBody>
      </p:sp>
      <p:sp>
        <p:nvSpPr>
          <p:cNvPr id="15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  <p:pic>
        <p:nvPicPr>
          <p:cNvPr id="12" name="Picture 11" descr="Image result for oorlogswinter geef mij maar een boek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620" y="1990726"/>
            <a:ext cx="2162705" cy="3282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146 t/m 152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842" y="820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67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141404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18299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248" y="4617940"/>
            <a:ext cx="498306" cy="473075"/>
          </a:xfrm>
          <a:prstGeom prst="rect">
            <a:avLst/>
          </a:prstGeom>
        </p:spPr>
      </p:pic>
      <p:sp>
        <p:nvSpPr>
          <p:cNvPr id="17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8352" y="3380946"/>
            <a:ext cx="3332415" cy="2179882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vergelijken/uitleggen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151 en 152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758825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1667766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3726011"/>
            <a:ext cx="551985" cy="524036"/>
          </a:xfrm>
          <a:prstGeom prst="rect">
            <a:avLst/>
          </a:prstGeom>
        </p:spPr>
      </p:pic>
      <p:sp>
        <p:nvSpPr>
          <p:cNvPr id="13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 een samenvatting schrijven over het boek ‘Oorlogswinter’ aan de hand van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ingevulde verhaalkaart. </a:t>
            </a:r>
          </a:p>
        </p:txBody>
      </p:sp>
      <p:sp>
        <p:nvSpPr>
          <p:cNvPr id="14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  <p:pic>
        <p:nvPicPr>
          <p:cNvPr id="8" name="Picture 7" descr="Image result for oorlogswinter geef mij maar een boek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620" y="2292785"/>
            <a:ext cx="2162705" cy="3282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482738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153 t/m 159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980" y="821014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123" y="2896616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101293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  <p:sp>
        <p:nvSpPr>
          <p:cNvPr id="13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  <p:pic>
        <p:nvPicPr>
          <p:cNvPr id="17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598104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3034</TotalTime>
  <Words>906</Words>
  <Application>Microsoft Office PowerPoint</Application>
  <PresentationFormat>Widescreen</PresentationFormat>
  <Paragraphs>261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216</cp:revision>
  <dcterms:created xsi:type="dcterms:W3CDTF">2017-07-26T14:05:48Z</dcterms:created>
  <dcterms:modified xsi:type="dcterms:W3CDTF">2022-09-05T09:41:10Z</dcterms:modified>
</cp:coreProperties>
</file>